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/>
    <p:restoredTop sz="94663"/>
  </p:normalViewPr>
  <p:slideViewPr>
    <p:cSldViewPr snapToGrid="0" snapToObjects="1">
      <p:cViewPr varScale="1">
        <p:scale>
          <a:sx n="117" d="100"/>
          <a:sy n="117" d="100"/>
        </p:scale>
        <p:origin x="21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3/5/20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3/5/20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3/5/20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3/5/20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3/5/20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3/5/20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3/5/20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3/5/20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layer.vimeo.com/external/269159983.hd.mp4?s=3ea549895b12e5b21d3197abd8994163649e3f56&amp;profile_id=175&amp;download=1" TargetMode="External"/><Relationship Id="rId2" Type="http://schemas.openxmlformats.org/officeDocument/2006/relationships/hyperlink" Target="https://player.vimeo.com/external/269177912.hd.mp4?s=8b7a5b34b34d51877cf1d4309184955b976a41f3&amp;profile_id=175&amp;download=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D8589-BB99-F745-82E9-8D119B4ED8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EDAW 2020: CARER SUPPORT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49C92-1C30-F24A-84F5-E104F39B2E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Keith grimwade – chair, NHS east of england eating disorders network; carer governor and lead governor, cambridgeshire and Peterborough foundation trust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182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654D5-AF0E-6C45-8681-463F82ADC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D603CD-0714-C64D-AA87-C35C51C0A4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dirty="0"/>
              <a:t>My experience as a parent carer</a:t>
            </a:r>
          </a:p>
          <a:p>
            <a:endParaRPr lang="en-GB" sz="3600" dirty="0"/>
          </a:p>
          <a:p>
            <a:r>
              <a:rPr lang="en-GB" sz="3600" dirty="0"/>
              <a:t>Carers’ Needs</a:t>
            </a:r>
          </a:p>
          <a:p>
            <a:endParaRPr lang="en-GB" sz="3600" dirty="0"/>
          </a:p>
          <a:p>
            <a:r>
              <a:rPr lang="en-GB" sz="3600" dirty="0"/>
              <a:t>Some thoughts for the future</a:t>
            </a:r>
          </a:p>
          <a:p>
            <a:endParaRPr lang="en-GB" sz="3600" dirty="0"/>
          </a:p>
          <a:p>
            <a:endParaRPr lang="en-GB" sz="3200" dirty="0"/>
          </a:p>
          <a:p>
            <a:endParaRPr lang="en-GB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782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395EE-A410-CA42-A003-BE60EB658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My experience as a parent carer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6F9646-D7A5-A649-A187-900192B6A8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In the beginning</a:t>
            </a:r>
          </a:p>
          <a:p>
            <a:r>
              <a:rPr lang="en-GB" sz="2400" dirty="0"/>
              <a:t>Learning a new word - ‘</a:t>
            </a:r>
            <a:r>
              <a:rPr lang="en-GB" sz="2400" dirty="0" err="1"/>
              <a:t>egosyntonic</a:t>
            </a:r>
            <a:r>
              <a:rPr lang="en-GB" sz="2400" dirty="0"/>
              <a:t>’</a:t>
            </a:r>
          </a:p>
          <a:p>
            <a:r>
              <a:rPr lang="en-GB" sz="2400" dirty="0"/>
              <a:t>We thought we’d entered a 5k, nobody told us it was an ultra-marathon (and we wouldn’t have believed them anyway)</a:t>
            </a:r>
          </a:p>
          <a:p>
            <a:r>
              <a:rPr lang="en-GB" sz="2400" dirty="0"/>
              <a:t>Eating disorders can, and do, destroy people and families</a:t>
            </a:r>
          </a:p>
          <a:p>
            <a:r>
              <a:rPr lang="en-GB" sz="2400" dirty="0"/>
              <a:t>Recovery is not only possible but is the most likely outcome….. it probably won’t look like you imagined 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401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A863E9C-CFCE-E042-A792-68E2DBE1CA9B}"/>
              </a:ext>
            </a:extLst>
          </p:cNvPr>
          <p:cNvSpPr txBox="1"/>
          <p:nvPr/>
        </p:nvSpPr>
        <p:spPr>
          <a:xfrm>
            <a:off x="3048683" y="3236140"/>
            <a:ext cx="60973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/>
              <a:t>https://</a:t>
            </a:r>
            <a:r>
              <a:rPr lang="en-US" sz="2800" dirty="0" err="1"/>
              <a:t>vimeo.com</a:t>
            </a:r>
            <a:r>
              <a:rPr lang="en-US" sz="2800" dirty="0"/>
              <a:t>/170910866</a:t>
            </a:r>
          </a:p>
        </p:txBody>
      </p:sp>
    </p:spTree>
    <p:extLst>
      <p:ext uri="{BB962C8B-B14F-4D97-AF65-F5344CB8AC3E}">
        <p14:creationId xmlns:p14="http://schemas.microsoft.com/office/powerpoint/2010/main" val="2956061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1541D-FAE1-B74E-BF65-2B8A34089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Carers’ Needs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E00496-0FDC-1340-A3E5-B788A96A51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In my experience, carers want three things: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GB" sz="3000" dirty="0"/>
              <a:t>The best possible care for their loved one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GB" sz="3000" dirty="0"/>
              <a:t>To know how best to support their loved one’s recovery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GB" sz="3000" dirty="0"/>
              <a:t>Their own needs to be met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304480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9B6C6-4211-C94D-9F13-F9E8E5040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Some thoughts for the future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83F3BF-56F4-3E4E-96B5-43951F666F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200" dirty="0"/>
              <a:t>Outcomes for people with eating disorders and their families would be better if…..</a:t>
            </a:r>
          </a:p>
          <a:p>
            <a:pPr marL="914400" lvl="1" indent="-514350">
              <a:buFont typeface="+mj-lt"/>
              <a:buAutoNum type="romanLcPeriod"/>
            </a:pPr>
            <a:r>
              <a:rPr lang="en-GB" sz="2200" dirty="0"/>
              <a:t>Carer needs are part of their loved one’s initial assessment</a:t>
            </a:r>
          </a:p>
          <a:p>
            <a:pPr marL="914400" lvl="1" indent="-514350">
              <a:buFont typeface="+mj-lt"/>
              <a:buAutoNum type="romanLcPeriod"/>
            </a:pPr>
            <a:r>
              <a:rPr lang="en-GB" sz="2200" dirty="0"/>
              <a:t>Carers are taught the skills to help their loved one’s recovery from the beginning</a:t>
            </a:r>
          </a:p>
          <a:p>
            <a:pPr marL="914400" lvl="1" indent="-514350">
              <a:buFont typeface="+mj-lt"/>
              <a:buAutoNum type="romanLcPeriod"/>
            </a:pPr>
            <a:r>
              <a:rPr lang="en-GB" sz="2200" dirty="0"/>
              <a:t>Support for carers is regular and ongoing – no carer should live more than an hour by public transport from a monthly support group that involves an appropriately qualified professional; helplines should be 5 to 9, not 9 to 5; online support should be ‘as well as’, not ‘instead of’</a:t>
            </a:r>
          </a:p>
          <a:p>
            <a:endParaRPr lang="en-GB" dirty="0"/>
          </a:p>
          <a:p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492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D857B-1A23-3F45-8A4D-6651712D0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Three key resources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F5B3B3D-0B1F-5F4B-A6C4-506DA89AA8C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endParaRPr lang="en-GB" sz="1800" dirty="0">
              <a:latin typeface=".SFUIDisplay"/>
            </a:endParaRPr>
          </a:p>
          <a:p>
            <a:endParaRPr lang="en-GB" sz="1800" dirty="0">
              <a:latin typeface=".SFUIDisplay"/>
            </a:endParaRPr>
          </a:p>
          <a:p>
            <a:r>
              <a:rPr lang="en-GB" sz="1800" dirty="0">
                <a:latin typeface=".SFUIDisplay"/>
              </a:rPr>
              <a:t>Skills-based Learning for Caring for a Loved One with an Eating Disorder by Janet Treasure, </a:t>
            </a:r>
            <a:r>
              <a:rPr lang="en-GB" sz="1800" dirty="0" err="1">
                <a:latin typeface=".SFUIDisplay"/>
              </a:rPr>
              <a:t>Grainne</a:t>
            </a:r>
            <a:r>
              <a:rPr lang="en-GB" sz="1800" dirty="0">
                <a:latin typeface=".SFUIDisplay"/>
              </a:rPr>
              <a:t> Smith and Anna Crane</a:t>
            </a:r>
          </a:p>
          <a:p>
            <a:r>
              <a:rPr lang="en-US" sz="1800" dirty="0">
                <a:latin typeface=".SFUIDisplay"/>
              </a:rPr>
              <a:t>Carer’s Perspective:     </a:t>
            </a:r>
            <a:r>
              <a:rPr lang="en-US" sz="1800" u="sng" dirty="0">
                <a:solidFill>
                  <a:srgbClr val="E4AF0A"/>
                </a:solidFill>
                <a:latin typeface=".SFUIDisplay"/>
                <a:hlinkClick r:id="rId2"/>
              </a:rPr>
              <a:t>https://</a:t>
            </a:r>
            <a:r>
              <a:rPr lang="en-US" sz="1800" u="sng" dirty="0" err="1">
                <a:solidFill>
                  <a:srgbClr val="E4AF0A"/>
                </a:solidFill>
                <a:latin typeface=".SFUIDisplay"/>
                <a:hlinkClick r:id="rId2"/>
              </a:rPr>
              <a:t>player.vimeo.com</a:t>
            </a:r>
            <a:r>
              <a:rPr lang="en-US" sz="1800" u="sng" dirty="0">
                <a:solidFill>
                  <a:srgbClr val="E4AF0A"/>
                </a:solidFill>
                <a:latin typeface=".SFUIDisplay"/>
                <a:hlinkClick r:id="rId2"/>
              </a:rPr>
              <a:t>/external/269177912.hd.mp4?s=8b7a5b34b34d51877cf1d4309184955b976a41f3&amp;profile_id=175&amp;download=1</a:t>
            </a:r>
            <a:endParaRPr lang="en-GB" sz="1800" u="sng" dirty="0">
              <a:solidFill>
                <a:srgbClr val="E4AF0A"/>
              </a:solidFill>
              <a:latin typeface=".SFUIDisplay"/>
            </a:endParaRPr>
          </a:p>
          <a:p>
            <a:r>
              <a:rPr lang="en-US" sz="1800" dirty="0">
                <a:latin typeface=".SFUIDisplay"/>
              </a:rPr>
              <a:t>A Professional’s Perspective:     </a:t>
            </a:r>
            <a:r>
              <a:rPr lang="en-US" sz="1800" u="sng" dirty="0">
                <a:solidFill>
                  <a:srgbClr val="E4AF0A"/>
                </a:solidFill>
                <a:latin typeface=".SFUIDisplay"/>
                <a:hlinkClick r:id="rId3"/>
              </a:rPr>
              <a:t>https://</a:t>
            </a:r>
            <a:r>
              <a:rPr lang="en-US" sz="1800" u="sng" dirty="0" err="1">
                <a:solidFill>
                  <a:srgbClr val="E4AF0A"/>
                </a:solidFill>
                <a:latin typeface=".SFUIDisplay"/>
                <a:hlinkClick r:id="rId3"/>
              </a:rPr>
              <a:t>player.vimeo.com</a:t>
            </a:r>
            <a:r>
              <a:rPr lang="en-US" sz="1800" u="sng" dirty="0">
                <a:solidFill>
                  <a:srgbClr val="E4AF0A"/>
                </a:solidFill>
                <a:latin typeface=".SFUIDisplay"/>
                <a:hlinkClick r:id="rId3"/>
              </a:rPr>
              <a:t>/external/269159983.hd.mp4?s=3ea549895b12e5b21d3197abd8994163649e3f56&amp;profile_id=175&amp;download=1</a:t>
            </a:r>
            <a:endParaRPr lang="en-GB" sz="1800" u="sng" dirty="0">
              <a:solidFill>
                <a:srgbClr val="E4AF0A"/>
              </a:solidFill>
              <a:latin typeface=".SFUIDisplay"/>
            </a:endParaRPr>
          </a:p>
          <a:p>
            <a:endParaRPr lang="en-GB" sz="1800" u="sng" dirty="0">
              <a:solidFill>
                <a:srgbClr val="E4AF0A"/>
              </a:solidFill>
              <a:latin typeface=".SFUIDisplay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676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1CCE7B-AD20-4440-8221-001D7C118D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800" dirty="0"/>
              <a:t>Carers are part of the solution, not part of the problem.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0038042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360</Words>
  <Application>Microsoft Macintosh PowerPoint</Application>
  <PresentationFormat>Widescreen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.SFUIDisplay</vt:lpstr>
      <vt:lpstr>Arial</vt:lpstr>
      <vt:lpstr>Century Gothic</vt:lpstr>
      <vt:lpstr>Wingdings 3</vt:lpstr>
      <vt:lpstr>Ion</vt:lpstr>
      <vt:lpstr>EDAW 2020: CARER SUPPORT</vt:lpstr>
      <vt:lpstr>Overview</vt:lpstr>
      <vt:lpstr>My experience as a parent carer</vt:lpstr>
      <vt:lpstr>PowerPoint Presentation</vt:lpstr>
      <vt:lpstr>Carers’ Needs</vt:lpstr>
      <vt:lpstr>Some thoughts for the future</vt:lpstr>
      <vt:lpstr>Three key resources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EDAW 2020: CARER SUPPORT</dc:title>
  <dc:creator>Keith Grimwade</dc:creator>
  <cp:lastModifiedBy>Carrie Roberts</cp:lastModifiedBy>
  <cp:revision>4</cp:revision>
  <dcterms:created xsi:type="dcterms:W3CDTF">2020-02-22T14:46:28Z</dcterms:created>
  <dcterms:modified xsi:type="dcterms:W3CDTF">2020-03-05T11:13:40Z</dcterms:modified>
</cp:coreProperties>
</file>